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0" r:id="rId2"/>
    <p:sldId id="277" r:id="rId3"/>
    <p:sldId id="278" r:id="rId4"/>
    <p:sldId id="257" r:id="rId5"/>
    <p:sldId id="259" r:id="rId6"/>
    <p:sldId id="271" r:id="rId7"/>
    <p:sldId id="272" r:id="rId8"/>
    <p:sldId id="273" r:id="rId9"/>
    <p:sldId id="264" r:id="rId10"/>
    <p:sldId id="260" r:id="rId11"/>
    <p:sldId id="268" r:id="rId12"/>
    <p:sldId id="279" r:id="rId13"/>
    <p:sldId id="263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710" autoAdjust="0"/>
  </p:normalViewPr>
  <p:slideViewPr>
    <p:cSldViewPr>
      <p:cViewPr>
        <p:scale>
          <a:sx n="72" d="100"/>
          <a:sy n="72" d="100"/>
        </p:scale>
        <p:origin x="-13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38C4F-5932-4D70-AE9A-6D0055BEF532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7529D-BE65-42BC-B70D-C1AC6ADB08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40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7529D-BE65-42BC-B70D-C1AC6ADB084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97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3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microsoft.com/office/2007/relationships/hdphoto" Target="../media/hdphoto2.wdp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3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7486650" cy="4896544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Республиканская акция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Эковесна-2020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номинации «Лучшая семья»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Семья ученика 4 «А» класса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Яковлева Арсения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рук. Калимуллина Е.А.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Аксубаево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 г.                                                                     </a:t>
            </a: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285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бюджетное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Аксубаевская СОШ №1 им. В.Г. Тимирясова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Аксубаевского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05041"/>
            <a:ext cx="77867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Изготовление скворечников, кормушек! 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преддверии Всемирного дня птиц, мы с папой сделали скворечник. Папа доверил мне свои инструменты и мы приступили 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работе.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916832"/>
            <a:ext cx="3294366" cy="43924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6094" y="1844824"/>
            <a:ext cx="3402378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357166"/>
            <a:ext cx="8535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 дома у нас с мамой </a:t>
            </a:r>
            <a:r>
              <a:rPr lang="ru-RU" sz="2800" b="1" dirty="0" smtClean="0"/>
              <a:t> </a:t>
            </a:r>
            <a:r>
              <a:rPr lang="ru-RU" sz="2800" b="1" dirty="0" smtClean="0"/>
              <a:t>появились огурцы на подоконнике. Моя обязанность ухаживать за ними.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634542"/>
            <a:ext cx="3600400" cy="48559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634541"/>
            <a:ext cx="3610547" cy="48696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8136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Мне очень нравиться работать с бросовым материалом. Я принял участие в школьном экологическом конкурсе «Вторая жизнь старым вещам». Посмотрите какие забавные поделки у меня </a:t>
            </a:r>
            <a:r>
              <a:rPr lang="ru-RU" sz="2800" dirty="0" smtClean="0"/>
              <a:t>получились!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399" y="2494316"/>
            <a:ext cx="2808312" cy="37876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15" b="2715"/>
          <a:stretch/>
        </p:blipFill>
        <p:spPr>
          <a:xfrm>
            <a:off x="3178113" y="2494316"/>
            <a:ext cx="3003798" cy="3787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049" b="19468"/>
          <a:stretch/>
        </p:blipFill>
        <p:spPr>
          <a:xfrm rot="16200000">
            <a:off x="6395022" y="3033156"/>
            <a:ext cx="2520279" cy="270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15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16632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нас есть небольшой огород , где мы всей семьей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47"/>
          <a:stretch/>
        </p:blipFill>
        <p:spPr>
          <a:xfrm>
            <a:off x="539552" y="1119919"/>
            <a:ext cx="2370022" cy="2459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932518"/>
            <a:ext cx="2853367" cy="3848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916832"/>
            <a:ext cx="2812309" cy="379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341" y="3666619"/>
            <a:ext cx="2366233" cy="3191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14682"/>
            <a:ext cx="77153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algn="just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Создав определенную экологическую развивающую среду, систематически и творчески организуя детскую деятельность при активном участие родителей, мы положили начало формированию человека с экологическим мышлением, способного осознавать последствие своих действий по отношению к окружающей среде и умеющим жить в относительной гармонии с природой.</a:t>
            </a:r>
          </a:p>
          <a:p>
            <a:pPr algn="just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наши акции мама выложили в своем аккаунте в сети инстограмм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@anastasia_300887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40702" r="-228"/>
          <a:stretch/>
        </p:blipFill>
        <p:spPr>
          <a:xfrm>
            <a:off x="1043608" y="3284984"/>
            <a:ext cx="7715304" cy="338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188639"/>
            <a:ext cx="5357188" cy="4065587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2400" dirty="0" smtClean="0"/>
              <a:t>       Проблема экологического воспитания подрастающего поколения сегодня одна из наиболее актуальных. Человечество «лицом к лицу» столкнулось с жесточайшим экологическим кризисом. Ресурсы планеты не умножаются, а иссякают. Катастрофически быстро загрязняются вода и воздух, при этом пригодной для питья воды становится все меньше. </a:t>
            </a:r>
          </a:p>
          <a:p>
            <a:pPr>
              <a:lnSpc>
                <a:spcPct val="80000"/>
              </a:lnSpc>
              <a:defRPr/>
            </a:pPr>
            <a:r>
              <a:rPr lang="ru-RU" sz="2400" dirty="0" smtClean="0"/>
              <a:t> Целью данной акции является вовлечение семьи в природоохранную деятельность; повышение экологической культуры семьи; выявление и поощрение самых активных семей, ведущих  экологичный образ жизни.</a:t>
            </a:r>
          </a:p>
          <a:p>
            <a:pPr>
              <a:lnSpc>
                <a:spcPct val="80000"/>
              </a:lnSpc>
              <a:defRPr/>
            </a:pPr>
            <a:endParaRPr lang="ru-RU" sz="24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0716" y="0"/>
            <a:ext cx="3348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331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Использовать время с пользой для себя и окружающего мира. Такая цель была поставлена и воплощена Министерством экологии и природных ресурсов РТ в условиях пандемии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12439" y="2132856"/>
            <a:ext cx="403860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Наша семья создала условия для вовлечения детей в эколого-просветительскую, природоохранную  деятельность. Сегодня в данной презентации я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расскажу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 проведенной работе.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964305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316961"/>
            <a:ext cx="3816424" cy="514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69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57166"/>
            <a:ext cx="821537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Благоустройство территорий 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ea typeface="+mj-ea"/>
                <a:cs typeface="+mj-cs"/>
              </a:rPr>
              <a:t>В связи с санитарно-эпидемиологической ситуацией Министерством экологии и природных ресурсов Республики Татарстан было принято решение о проведении весенней уборки  прилегающих территорий  без массового скопления граждан. </a:t>
            </a:r>
            <a:endParaRPr lang="ru-RU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/>
            <a:r>
              <a:rPr lang="ru-RU" b="1" dirty="0" smtClean="0"/>
              <a:t>Акция «Очистим планету от мусора</a:t>
            </a:r>
            <a:r>
              <a:rPr lang="ru-RU" b="1" dirty="0" smtClean="0"/>
              <a:t>» </a:t>
            </a:r>
          </a:p>
          <a:p>
            <a:pPr algn="ctr"/>
            <a:r>
              <a:rPr lang="ru-RU" b="1" dirty="0" smtClean="0"/>
              <a:t>В</a:t>
            </a:r>
            <a:r>
              <a:rPr lang="ru-RU" b="1" dirty="0" smtClean="0"/>
              <a:t> </a:t>
            </a:r>
            <a:r>
              <a:rPr lang="ru-RU" b="1" dirty="0" smtClean="0"/>
              <a:t>рамках экологической акции, в целях облагораживания  домашней территории, </a:t>
            </a:r>
            <a:r>
              <a:rPr lang="ru-RU" b="1" dirty="0" smtClean="0"/>
              <a:t>совместно </a:t>
            </a:r>
            <a:r>
              <a:rPr lang="ru-RU" b="1" dirty="0" smtClean="0"/>
              <a:t>с родителями, </a:t>
            </a:r>
            <a:r>
              <a:rPr lang="ru-RU" b="1" dirty="0" smtClean="0"/>
              <a:t>вывезли </a:t>
            </a:r>
            <a:r>
              <a:rPr lang="ru-RU" b="1" dirty="0" smtClean="0"/>
              <a:t>мусор, побелили деревья, очистили </a:t>
            </a:r>
            <a:r>
              <a:rPr lang="ru-RU" b="1" dirty="0" smtClean="0"/>
              <a:t>зеленую зону. </a:t>
            </a:r>
            <a:endParaRPr lang="ru-RU" b="1" dirty="0" smtClean="0"/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05" b="17774"/>
          <a:stretch/>
        </p:blipFill>
        <p:spPr>
          <a:xfrm>
            <a:off x="357158" y="3396055"/>
            <a:ext cx="2842451" cy="28492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24"/>
          <a:stretch/>
        </p:blipFill>
        <p:spPr>
          <a:xfrm>
            <a:off x="3491880" y="3399232"/>
            <a:ext cx="2562934" cy="2807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564"/>
          <a:stretch/>
        </p:blipFill>
        <p:spPr>
          <a:xfrm>
            <a:off x="6372200" y="3396055"/>
            <a:ext cx="2436788" cy="2807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7024" y="34508"/>
            <a:ext cx="8643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Экологическая, патриотическая акция «Сад Победы дома»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93" t="12947" r="1935" b="13392"/>
          <a:stretch/>
        </p:blipFill>
        <p:spPr>
          <a:xfrm>
            <a:off x="4580987" y="1111726"/>
            <a:ext cx="4342424" cy="4680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7024" y="1133497"/>
            <a:ext cx="41044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2020 году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наша страна отмечает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75-летие Победы в Великой Отечественной войне. Наша семья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приняла участие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акции «Сад Победы дома».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 себя в саду мы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посадили плодово-ягодные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деревья.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 непосредственным участником  посадки деревьев: выкопал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ямку,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опустил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корешки дерева в ямку, </a:t>
            </a: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засыпал землей и полил.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Таким образом, у нас в саду появились две черешни, 2 груши и 2 сливы.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03648" y="188640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«Сдай батарейки – спаси ёжика!»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40090" y="1340768"/>
            <a:ext cx="6048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папой мы решили принять участие в акции «Сдай батарейку – спаси ежика»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 мы уже давно не выкидываем батарейки, а собираем в большую бутылку, что бы потом сдать.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2060848"/>
            <a:ext cx="2520280" cy="33991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4837" y="3428405"/>
            <a:ext cx="2391582" cy="3225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423266"/>
            <a:ext cx="4571758" cy="3230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Дома мы подстригли газон и привели его в порядок. Погода на улице отличная и мы с друзьями играем на газоне и загораем.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916832"/>
            <a:ext cx="8712968" cy="4016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Имея способности к рисованию, 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решил принять участие в конкурсе рисунков экологической направленности «Будет чисто»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35466"/>
            <a:ext cx="4680520" cy="34703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429000"/>
            <a:ext cx="4453280" cy="3301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46393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Мы с папой юные пчеловоды, помогаем бабуле ухаживать за пчелами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1" y="1533878"/>
            <a:ext cx="3527725" cy="47579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9452" y="1435861"/>
            <a:ext cx="3673076" cy="4953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451</Words>
  <Application>Microsoft Office PowerPoint</Application>
  <PresentationFormat>Экран (4:3)</PresentationFormat>
  <Paragraphs>43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1_Тема Office</vt:lpstr>
      <vt:lpstr>    Муниципальное бюджетное образовательное учреждение Аксубаевская СОШ №1 им. В.Г. Тимирясова Аксубаевского  муниципального района РТ  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проведенных мероприятиях   в рамках конкурса</dc:title>
  <dc:creator>Лейсан</dc:creator>
  <cp:lastModifiedBy>Татьяна Васильевна</cp:lastModifiedBy>
  <cp:revision>42</cp:revision>
  <dcterms:modified xsi:type="dcterms:W3CDTF">2020-05-14T08:50:21Z</dcterms:modified>
</cp:coreProperties>
</file>